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339" r:id="rId2"/>
  </p:sldIdLst>
  <p:sldSz cx="9144000" cy="6858000" type="screen4x3"/>
  <p:notesSz cx="6669088" cy="987266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870" autoAdjust="0"/>
  </p:normalViewPr>
  <p:slideViewPr>
    <p:cSldViewPr>
      <p:cViewPr varScale="1">
        <p:scale>
          <a:sx n="102" d="100"/>
          <a:sy n="102" d="100"/>
        </p:scale>
        <p:origin x="738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5" d="100"/>
        <a:sy n="85" d="100"/>
      </p:scale>
      <p:origin x="0" y="0"/>
    </p:cViewPr>
  </p:sorterViewPr>
  <p:notesViewPr>
    <p:cSldViewPr>
      <p:cViewPr varScale="1">
        <p:scale>
          <a:sx n="77" d="100"/>
          <a:sy n="77" d="100"/>
        </p:scale>
        <p:origin x="2754" y="12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77607" y="1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076B8C-F011-4CED-99C8-6CB0FC7D3800}" type="datetimeFigureOut">
              <a:rPr lang="de-AT" smtClean="0"/>
              <a:pPr/>
              <a:t>01.12.2016</a:t>
            </a:fld>
            <a:endParaRPr lang="de-AT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866775" y="739775"/>
            <a:ext cx="4935538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6909" y="4689515"/>
            <a:ext cx="5335270" cy="444269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7317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77607" y="9377317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D43F55-105D-40B0-8323-259B875DF15E}" type="slidenum">
              <a:rPr lang="de-AT" smtClean="0"/>
              <a:pPr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934927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b="1" dirty="0" smtClean="0">
              <a:solidFill>
                <a:srgbClr val="0070C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D43F55-105D-40B0-8323-259B875DF15E}" type="slidenum">
              <a:rPr lang="de-AT" smtClean="0"/>
              <a:pPr/>
              <a:t>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7525091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620688"/>
            <a:ext cx="8291512" cy="792163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288" y="1556792"/>
            <a:ext cx="8291512" cy="4104457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780928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1280741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620688"/>
            <a:ext cx="8291512" cy="7921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06104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06104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620688"/>
            <a:ext cx="8291512" cy="792163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48637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48637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0" cy="546020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1"/>
            <a:ext cx="3008313" cy="429815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3659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395288" y="1196975"/>
            <a:ext cx="8291512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395288" y="2133600"/>
            <a:ext cx="8291512" cy="399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78DE08D5-14EC-483C-9FDC-FAA2107F912C}" type="datetimeFigureOut">
              <a:rPr lang="en-US"/>
              <a:pPr>
                <a:defRPr/>
              </a:pPr>
              <a:t>12/1/2016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87A3C00E-8954-4820-9BAE-56FB4F8A5B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22" name="Picture 21"/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28" y="0"/>
            <a:ext cx="9139943" cy="68580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2564904"/>
            <a:ext cx="8579296" cy="3096345"/>
          </a:xfrm>
        </p:spPr>
        <p:txBody>
          <a:bodyPr/>
          <a:lstStyle/>
          <a:p>
            <a:pPr marL="0" indent="0">
              <a:buNone/>
            </a:pPr>
            <a:endParaRPr lang="en-GB" dirty="0" smtClean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271958" y="476672"/>
            <a:ext cx="8558857" cy="2304256"/>
          </a:xfrm>
        </p:spPr>
        <p:txBody>
          <a:bodyPr/>
          <a:lstStyle/>
          <a:p>
            <a:r>
              <a:rPr lang="fr-FR" sz="3400" b="1" dirty="0">
                <a:solidFill>
                  <a:schemeClr val="tx2">
                    <a:lumMod val="75000"/>
                  </a:schemeClr>
                </a:solidFill>
              </a:rPr>
              <a:t>Le Centre européen pour les langues vivantes du Conseil de l'Europe</a:t>
            </a:r>
            <a:endParaRPr lang="fr-FR" sz="3400" b="1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3236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</Words>
  <Application>Microsoft Office PowerPoint</Application>
  <PresentationFormat>On-screen Show (4:3)</PresentationFormat>
  <Paragraphs>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Le Centre européen pour les langues vivantes du Conseil de l'Europe</vt:lpstr>
    </vt:vector>
  </TitlesOfParts>
  <Company>ECML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Christian</dc:creator>
  <cp:lastModifiedBy>Christian Friedrich</cp:lastModifiedBy>
  <cp:revision>431</cp:revision>
  <cp:lastPrinted>2014-09-24T06:48:30Z</cp:lastPrinted>
  <dcterms:created xsi:type="dcterms:W3CDTF">2011-11-11T11:03:57Z</dcterms:created>
  <dcterms:modified xsi:type="dcterms:W3CDTF">2016-12-01T07:47:47Z</dcterms:modified>
</cp:coreProperties>
</file>